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>
        <p:scale>
          <a:sx n="11" d="100"/>
          <a:sy n="11" d="100"/>
        </p:scale>
        <p:origin x="3149" y="298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3: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Boden &amp; </a:t>
            </a: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Düngung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800219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4)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(3) 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Patricia Maine Degrave/Pixabay.com</a:t>
            </a:r>
            <a:endParaRPr lang="de-DE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Rechteck: abgerundete Ecken 50">
            <a:extLst>
              <a:ext uri="{FF2B5EF4-FFF2-40B4-BE49-F238E27FC236}">
                <a16:creationId xmlns:a16="http://schemas.microsoft.com/office/drawing/2014/main" id="{7B200023-E9FD-4F2E-8479-AE5562E6003D}"/>
              </a:ext>
            </a:extLst>
          </p:cNvPr>
          <p:cNvSpPr/>
          <p:nvPr/>
        </p:nvSpPr>
        <p:spPr bwMode="auto">
          <a:xfrm>
            <a:off x="1380192" y="11143570"/>
            <a:ext cx="26923213" cy="6084112"/>
          </a:xfrm>
          <a:prstGeom prst="roundRect">
            <a:avLst>
              <a:gd name="adj" fmla="val 10130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604AD7F2-AFAF-44D8-94B3-CB51A28EB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718" y="11506059"/>
            <a:ext cx="25942934" cy="5359133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Humus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wird nicht umsonst als das „schwarze Gold“ des Gärtners bezeichnet.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verbessert die Bodenstruktur, ist er ein optimaler Wasserspeicher und liefert darüber hinaus bei seiner Zersetzung wichtige Pflanzennährstoffe.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Durch den Aufbau von Humus kann CO</a:t>
            </a:r>
            <a:r>
              <a:rPr lang="de-DE" sz="5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aus der Luft im Boden fixiert werden - Je nach </a:t>
            </a:r>
            <a:r>
              <a:rPr lang="de-DE" sz="5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Humusart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entweder kurzfristig oder über mehrere Jahrhunderte.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AEF28325-5853-443C-B656-9FFE4833CEFD}"/>
              </a:ext>
            </a:extLst>
          </p:cNvPr>
          <p:cNvSpPr txBox="1"/>
          <p:nvPr/>
        </p:nvSpPr>
        <p:spPr>
          <a:xfrm>
            <a:off x="1380193" y="28631333"/>
            <a:ext cx="1456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Düngung</a:t>
            </a:r>
          </a:p>
        </p:txBody>
      </p:sp>
      <p:sp>
        <p:nvSpPr>
          <p:cNvPr id="54" name="Rechteck: abgerundete Ecken 53">
            <a:extLst>
              <a:ext uri="{FF2B5EF4-FFF2-40B4-BE49-F238E27FC236}">
                <a16:creationId xmlns:a16="http://schemas.microsoft.com/office/drawing/2014/main" id="{21FEBFFB-E61B-413E-866C-419406840CDB}"/>
              </a:ext>
            </a:extLst>
          </p:cNvPr>
          <p:cNvSpPr/>
          <p:nvPr/>
        </p:nvSpPr>
        <p:spPr bwMode="auto">
          <a:xfrm>
            <a:off x="1380193" y="29860990"/>
            <a:ext cx="15171377" cy="8249592"/>
          </a:xfrm>
          <a:prstGeom prst="roundRect">
            <a:avLst>
              <a:gd name="adj" fmla="val 9739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04" y="29981395"/>
            <a:ext cx="14978281" cy="8026595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Düngung ist grundsätzlich am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Nährstoffbedarf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der Kultur auszurichten.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vorhandene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Nährstoffvorrat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Bodens, sowie die zu erwartende </a:t>
            </a: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Nachlieferung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aus der organischen Substanz sind anzurechnen.</a:t>
            </a:r>
          </a:p>
          <a:p>
            <a:pPr marL="685800" lvl="0" indent="-68580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Bodenproben geben Auskunft über das verfügbare Nährstoffdepot und ermöglichen eine bedarfsgerechte Düngung.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C00C83AC-1ECB-4979-9242-24E65B2D2E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17" y="5406652"/>
            <a:ext cx="4024700" cy="4044925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8FE0F2C2-5450-4AFD-A182-EF6F8F6E418E}"/>
              </a:ext>
            </a:extLst>
          </p:cNvPr>
          <p:cNvSpPr txBox="1"/>
          <p:nvPr/>
        </p:nvSpPr>
        <p:spPr>
          <a:xfrm>
            <a:off x="1380193" y="9912577"/>
            <a:ext cx="1456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Bodenfruchtbarkeit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6AF64D-02DB-4DF5-8512-99E4024247C7}"/>
              </a:ext>
            </a:extLst>
          </p:cNvPr>
          <p:cNvSpPr txBox="1"/>
          <p:nvPr/>
        </p:nvSpPr>
        <p:spPr>
          <a:xfrm>
            <a:off x="15580767" y="18649412"/>
            <a:ext cx="13016133" cy="940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0" indent="-685800">
              <a:spcBef>
                <a:spcPts val="1200"/>
              </a:spcBef>
              <a:spcAft>
                <a:spcPts val="18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 fruchtbarer Boden ist in Zeiten des Klimawandels die beste Grundlage fü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gesundes und kräftiges Wachstum</a:t>
            </a:r>
          </a:p>
          <a:p>
            <a:pPr marL="685800" lvl="0" indent="-685800">
              <a:spcBef>
                <a:spcPts val="1200"/>
              </a:spcBef>
              <a:spcAft>
                <a:spcPts val="1800"/>
              </a:spcAft>
              <a:buClr>
                <a:srgbClr val="7AB800"/>
              </a:buClr>
              <a:buFont typeface="Wingdings" panose="05000000000000000000" pitchFamily="2" charset="2"/>
              <a:buChar char="§"/>
            </a:pPr>
            <a:r>
              <a:rPr lang="de-DE" sz="54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Bodenfruchtbarkeit</a:t>
            </a: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wird gefördert durch:</a:t>
            </a: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Kompostzufuhr</a:t>
            </a: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Organische Düngung</a:t>
            </a: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Mulchen</a:t>
            </a: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Gründüngung</a:t>
            </a: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Abwechslungsreiche Fruchtfolge</a:t>
            </a:r>
            <a:endParaRPr lang="de-DE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1" indent="-914400"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Pct val="150000"/>
              <a:buBlip>
                <a:blip r:embed="rId5"/>
              </a:buBlip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Schonende Bodenbearbeitung</a:t>
            </a:r>
            <a:endParaRPr lang="de-DE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B570D67-7523-4F74-966E-455FAA7431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652" r="5216"/>
          <a:stretch/>
        </p:blipFill>
        <p:spPr>
          <a:xfrm>
            <a:off x="17740132" y="29860990"/>
            <a:ext cx="10563274" cy="8124738"/>
          </a:xfrm>
          <a:prstGeom prst="roundRect">
            <a:avLst>
              <a:gd name="adj" fmla="val 1015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DAA85045-3C26-4449-9DBF-05D5FC433D3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379" t="281" r="6305" b="480"/>
          <a:stretch/>
        </p:blipFill>
        <p:spPr>
          <a:xfrm>
            <a:off x="1380193" y="18307832"/>
            <a:ext cx="12691006" cy="9896487"/>
          </a:xfrm>
          <a:prstGeom prst="roundRect">
            <a:avLst>
              <a:gd name="adj" fmla="val 840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058255EA-6104-47A2-BB41-7EBE1FA5A58E}"/>
              </a:ext>
            </a:extLst>
          </p:cNvPr>
          <p:cNvSpPr/>
          <p:nvPr/>
        </p:nvSpPr>
        <p:spPr bwMode="auto">
          <a:xfrm>
            <a:off x="15139987" y="18307832"/>
            <a:ext cx="13155634" cy="9896487"/>
          </a:xfrm>
          <a:prstGeom prst="roundRect">
            <a:avLst>
              <a:gd name="adj" fmla="val 10021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7031CCC-9A25-48FB-A828-31B1A012D0C9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8EABA693-B1A4-4C00-981D-1FA8283D8F46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30E922A-166E-42CD-888F-5E14B9403E2C}"/>
              </a:ext>
            </a:extLst>
          </p:cNvPr>
          <p:cNvSpPr txBox="1"/>
          <p:nvPr/>
        </p:nvSpPr>
        <p:spPr>
          <a:xfrm>
            <a:off x="13675144" y="28121414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E9F0829A-7C08-4699-9005-CF9F00E62374}"/>
              </a:ext>
            </a:extLst>
          </p:cNvPr>
          <p:cNvSpPr txBox="1"/>
          <p:nvPr/>
        </p:nvSpPr>
        <p:spPr>
          <a:xfrm>
            <a:off x="27870624" y="3800056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Office PowerPoint</Application>
  <PresentationFormat>Benutzerdefiniert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Univers</vt:lpstr>
      <vt:lpstr>Wingdings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User</cp:lastModifiedBy>
  <cp:revision>593</cp:revision>
  <cp:lastPrinted>2013-11-07T10:24:37Z</cp:lastPrinted>
  <dcterms:created xsi:type="dcterms:W3CDTF">2010-03-29T08:35:48Z</dcterms:created>
  <dcterms:modified xsi:type="dcterms:W3CDTF">2021-10-22T16:33:33Z</dcterms:modified>
</cp:coreProperties>
</file>