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>
        <p:scale>
          <a:sx n="17" d="100"/>
          <a:sy n="17" d="100"/>
        </p:scale>
        <p:origin x="2592" y="-120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B4AC2E5A-1345-4256-A07D-A0AC77358631}"/>
              </a:ext>
            </a:extLst>
          </p:cNvPr>
          <p:cNvSpPr/>
          <p:nvPr/>
        </p:nvSpPr>
        <p:spPr bwMode="auto">
          <a:xfrm>
            <a:off x="1552829" y="10337393"/>
            <a:ext cx="16733652" cy="5906532"/>
          </a:xfrm>
          <a:prstGeom prst="roundRect">
            <a:avLst/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3033" r="10087" b="14145"/>
          <a:stretch/>
        </p:blipFill>
        <p:spPr>
          <a:xfrm>
            <a:off x="19964657" y="1477802"/>
            <a:ext cx="8330964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9376574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2: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 &amp; </a:t>
            </a: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Bewässerung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6E02C95E-D215-487F-8F38-D63807A3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026" y="10588226"/>
            <a:ext cx="16347455" cy="5359133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Wasser ist die Grundlage allen Lebens auf der Erde. 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Durch den Klimawandel werden die nutzbaren Wasserreserven zunehmend knapper.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Umso wichtiger ist es, sparsam  mit der kostbaren Ressource umzugehen, auch im Hausgarten.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800219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 6)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Mayapujiati/Open-Clipart-Vectors/Riasan/Pixabay.com; (3)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Scherer,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., Bayerische Landesanstalt für Weinbau und Gartenbau; (4)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S.; (5)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N., Bayerische Landesanstalt für Weinbau </a:t>
            </a:r>
            <a:r>
              <a:rPr lang="de-DE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Gartenbau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EB2DFC8C-4EC0-4745-B410-7B61DDA1E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29" y="5290910"/>
            <a:ext cx="3939188" cy="3958983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44E50AA1-080A-4AA9-ACA2-C2BACFC20A34}"/>
              </a:ext>
            </a:extLst>
          </p:cNvPr>
          <p:cNvSpPr txBox="1"/>
          <p:nvPr/>
        </p:nvSpPr>
        <p:spPr>
          <a:xfrm>
            <a:off x="1391420" y="17076139"/>
            <a:ext cx="1456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 sparen im Garten</a:t>
            </a: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7B200023-E9FD-4F2E-8479-AE5562E6003D}"/>
              </a:ext>
            </a:extLst>
          </p:cNvPr>
          <p:cNvSpPr/>
          <p:nvPr/>
        </p:nvSpPr>
        <p:spPr bwMode="auto">
          <a:xfrm>
            <a:off x="1588300" y="18348473"/>
            <a:ext cx="16733651" cy="12129049"/>
          </a:xfrm>
          <a:prstGeom prst="roundRect">
            <a:avLst>
              <a:gd name="adj" fmla="val 10130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Text Box 11">
            <a:extLst>
              <a:ext uri="{FF2B5EF4-FFF2-40B4-BE49-F238E27FC236}">
                <a16:creationId xmlns:a16="http://schemas.microsoft.com/office/drawing/2014/main" id="{604AD7F2-AFAF-44D8-94B3-CB51A28EB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753" y="18642771"/>
            <a:ext cx="16354695" cy="1165431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Wasseraufnahme- und  Wasserspeicherfähigkeit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Bodens optimieren, z. B. durch gründliche Lockerung und Humusaufbau.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Wasserverluste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 dem Boden durch 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Verdunstung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reduzieren, z. B. durch Mulchen oder Hacken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Effizient</a:t>
            </a:r>
            <a:r>
              <a:rPr lang="de-DE" sz="5400" b="1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bewässern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698625" lvl="1" indent="-955675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den frühen Morgenstunden gießen</a:t>
            </a:r>
          </a:p>
          <a:p>
            <a:pPr marL="1698625" lvl="1" indent="-955675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Wasser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bodennah und mit geringem Druck ausbringen</a:t>
            </a:r>
          </a:p>
          <a:p>
            <a:pPr marL="1698625" lvl="1" indent="-955675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Lieber seltener und dafür durchdringend bewässern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AEF28325-5853-443C-B656-9FFE4833CEFD}"/>
              </a:ext>
            </a:extLst>
          </p:cNvPr>
          <p:cNvSpPr txBox="1"/>
          <p:nvPr/>
        </p:nvSpPr>
        <p:spPr>
          <a:xfrm>
            <a:off x="1552829" y="31269632"/>
            <a:ext cx="1456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Bewässerungstechnik</a:t>
            </a: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21FEBFFB-E61B-413E-866C-419406840CDB}"/>
              </a:ext>
            </a:extLst>
          </p:cNvPr>
          <p:cNvSpPr/>
          <p:nvPr/>
        </p:nvSpPr>
        <p:spPr bwMode="auto">
          <a:xfrm>
            <a:off x="1552829" y="32541451"/>
            <a:ext cx="16733651" cy="5418584"/>
          </a:xfrm>
          <a:prstGeom prst="roundRect">
            <a:avLst/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Text Box 11">
            <a:extLst>
              <a:ext uri="{FF2B5EF4-FFF2-40B4-BE49-F238E27FC236}">
                <a16:creationId xmlns:a16="http://schemas.microsoft.com/office/drawing/2014/main" id="{6BF7D15D-14D7-4994-97DA-5E186B1C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026" y="32850677"/>
            <a:ext cx="16347454" cy="503904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Tropfbewässerungssysteme sind besonders sparsam und für verschiedenste Anwendungsbereiche geeignet.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Automatisierung der Bewässerung ist auch im Hausgarten möglich und hilfreich. Regelmäßige Kontrollen sind aber dennoch erforderlich.</a:t>
            </a: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63AB7F83-0A39-428D-849F-E99B96BF82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1" b="4110"/>
          <a:stretch/>
        </p:blipFill>
        <p:spPr>
          <a:xfrm>
            <a:off x="20072229" y="10337392"/>
            <a:ext cx="8324719" cy="5906531"/>
          </a:xfrm>
          <a:prstGeom prst="roundRect">
            <a:avLst>
              <a:gd name="adj" fmla="val 9856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32FB883D-425D-4447-A075-11D7B0C70A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/>
          <a:stretch/>
        </p:blipFill>
        <p:spPr>
          <a:xfrm>
            <a:off x="20067180" y="17538679"/>
            <a:ext cx="8330964" cy="6097944"/>
          </a:xfrm>
          <a:prstGeom prst="roundRect">
            <a:avLst>
              <a:gd name="adj" fmla="val 875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41607828-87D8-49EE-9020-9BA2E2550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180" y="25036603"/>
            <a:ext cx="8223391" cy="6167543"/>
          </a:xfrm>
          <a:prstGeom prst="roundRect">
            <a:avLst>
              <a:gd name="adj" fmla="val 9666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18D30AA9-13E5-41CE-A592-6C16C29998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68" r="13376" b="5018"/>
          <a:stretch/>
        </p:blipFill>
        <p:spPr>
          <a:xfrm>
            <a:off x="20068600" y="32541451"/>
            <a:ext cx="8230647" cy="5418585"/>
          </a:xfrm>
          <a:prstGeom prst="roundRect">
            <a:avLst>
              <a:gd name="adj" fmla="val 1010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499ACE2-74FB-4B1C-8F83-F4C548ED2EA8}"/>
              </a:ext>
            </a:extLst>
          </p:cNvPr>
          <p:cNvSpPr txBox="1"/>
          <p:nvPr/>
        </p:nvSpPr>
        <p:spPr>
          <a:xfrm>
            <a:off x="516611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344CFE8-F612-4EFE-BA75-1B49A0452D96}"/>
              </a:ext>
            </a:extLst>
          </p:cNvPr>
          <p:cNvSpPr txBox="1"/>
          <p:nvPr/>
        </p:nvSpPr>
        <p:spPr>
          <a:xfrm>
            <a:off x="2789956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AC2709F-9826-49F2-903B-D26F0A8A4312}"/>
              </a:ext>
            </a:extLst>
          </p:cNvPr>
          <p:cNvSpPr txBox="1"/>
          <p:nvPr/>
        </p:nvSpPr>
        <p:spPr>
          <a:xfrm>
            <a:off x="27903192" y="1632350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B28ED7A-B6BC-4296-A133-C6591D20865B}"/>
              </a:ext>
            </a:extLst>
          </p:cNvPr>
          <p:cNvSpPr txBox="1"/>
          <p:nvPr/>
        </p:nvSpPr>
        <p:spPr>
          <a:xfrm>
            <a:off x="27899059" y="23786725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A763A4B-45D2-4A62-84D4-D5820F873236}"/>
              </a:ext>
            </a:extLst>
          </p:cNvPr>
          <p:cNvSpPr txBox="1"/>
          <p:nvPr/>
        </p:nvSpPr>
        <p:spPr>
          <a:xfrm>
            <a:off x="27894516" y="31276455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(5)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58C02D3-CCF8-48A5-BA9C-9EE796E1C0CF}"/>
              </a:ext>
            </a:extLst>
          </p:cNvPr>
          <p:cNvSpPr txBox="1"/>
          <p:nvPr/>
        </p:nvSpPr>
        <p:spPr>
          <a:xfrm>
            <a:off x="27899565" y="38005211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</Words>
  <Application>Microsoft Office PowerPoint</Application>
  <PresentationFormat>Benutzerdefiniert</PresentationFormat>
  <Paragraphs>25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Univers</vt:lpstr>
      <vt:lpstr>Wingdings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User</cp:lastModifiedBy>
  <cp:revision>592</cp:revision>
  <cp:lastPrinted>2013-11-07T10:24:37Z</cp:lastPrinted>
  <dcterms:created xsi:type="dcterms:W3CDTF">2010-03-29T08:35:48Z</dcterms:created>
  <dcterms:modified xsi:type="dcterms:W3CDTF">2021-10-22T15:00:44Z</dcterms:modified>
</cp:coreProperties>
</file>