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>
        <p:scale>
          <a:sx n="11" d="100"/>
          <a:sy n="11" d="100"/>
        </p:scale>
        <p:origin x="3149" y="298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B4AC2E5A-1345-4256-A07D-A0AC77358631}"/>
              </a:ext>
            </a:extLst>
          </p:cNvPr>
          <p:cNvSpPr/>
          <p:nvPr/>
        </p:nvSpPr>
        <p:spPr bwMode="auto">
          <a:xfrm>
            <a:off x="1455948" y="11454145"/>
            <a:ext cx="13251979" cy="15156873"/>
          </a:xfrm>
          <a:prstGeom prst="roundRect">
            <a:avLst>
              <a:gd name="adj" fmla="val 7686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19964657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6: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Obstbau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800219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</a:t>
            </a:r>
            <a:r>
              <a:rPr lang="de-DE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(3) Lohrer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</a:t>
            </a:r>
            <a:r>
              <a:rPr lang="de-DE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.; (4) Bayerische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Landesanstalt für Weinbau und Gartenbau</a:t>
            </a:r>
            <a:r>
              <a:rPr lang="de-DE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(5) Simon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</a:t>
            </a:r>
          </a:p>
          <a:p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 Box 11">
            <a:extLst>
              <a:ext uri="{FF2B5EF4-FFF2-40B4-BE49-F238E27FC236}">
                <a16:creationId xmlns:a16="http://schemas.microsoft.com/office/drawing/2014/main" id="{6BF7D15D-14D7-4994-97DA-5E186B1C3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67" y="11606917"/>
            <a:ext cx="12916998" cy="14890845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 durch neue bzw. verstärkt auftretende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Schaderreger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oder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witterungsbedingte Strapazen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Der Klimawandel fordert den Obstbau heraus. Doch für jedes Problem gibt es eine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Lösung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8580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Robuste Sorten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anbauen, um das </a:t>
            </a:r>
            <a:r>
              <a:rPr lang="de-DE" sz="5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Befallsrisiko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zu reduzieren.</a:t>
            </a:r>
          </a:p>
          <a:p>
            <a:pPr marL="68580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 Überbehang entlastet intensives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Ausdünnen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die ohnehin gestressten Bäume. </a:t>
            </a:r>
          </a:p>
          <a:p>
            <a:pPr marL="68580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Humusaufbau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das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Mulchen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der Baum-scheiben verbessern die Wasserversorgung. </a:t>
            </a:r>
          </a:p>
          <a:p>
            <a:pPr marL="68580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Witterungsverlauf im Auge behalten und bei Bedarf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Schutzmaßnahmen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ergreifen.</a:t>
            </a: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DCB31A4A-A395-43B2-9801-34E0D1A6B11C}"/>
              </a:ext>
            </a:extLst>
          </p:cNvPr>
          <p:cNvSpPr/>
          <p:nvPr/>
        </p:nvSpPr>
        <p:spPr bwMode="auto">
          <a:xfrm>
            <a:off x="16148126" y="28134361"/>
            <a:ext cx="12147496" cy="10193881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5E828E30-C8F7-43E8-BA52-D98E70DF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7695" y="28573629"/>
            <a:ext cx="11528354" cy="9484814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Wärmere Temperaturen und längere Vegetationszeiträume ermöglichen den Anbau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wärmeliebender Obstarten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Vor allem in Weinbaugebieten lohnt es sich, mit Besonderheiten wie Feigen, Mandeln oder Kakis zu experimentieren. 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Späte Sorten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bekannter Obstarten reifen jetzt auch in ungünstigen Lagen immer besser aus.</a:t>
            </a:r>
            <a:endParaRPr lang="de-DE" sz="54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 Box 11">
            <a:extLst>
              <a:ext uri="{FF2B5EF4-FFF2-40B4-BE49-F238E27FC236}">
                <a16:creationId xmlns:a16="http://schemas.microsoft.com/office/drawing/2014/main" id="{F0D63532-6449-478B-BC81-0EF9C582D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48125" y="26778906"/>
            <a:ext cx="13428580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Chancen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 Box 11">
            <a:extLst>
              <a:ext uri="{FF2B5EF4-FFF2-40B4-BE49-F238E27FC236}">
                <a16:creationId xmlns:a16="http://schemas.microsoft.com/office/drawing/2014/main" id="{A2700AB4-1568-455B-AE59-881133860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6018" y="10098692"/>
            <a:ext cx="27192549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Herausforderungen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8" name="Grafik 57">
            <a:extLst>
              <a:ext uri="{FF2B5EF4-FFF2-40B4-BE49-F238E27FC236}">
                <a16:creationId xmlns:a16="http://schemas.microsoft.com/office/drawing/2014/main" id="{8C895A9B-A01B-4151-B684-5D7CB0C6A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40" y="5304979"/>
            <a:ext cx="3952606" cy="397246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740ED645-3465-4F85-AA19-4F9C072E06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194" b="8331"/>
          <a:stretch/>
        </p:blipFill>
        <p:spPr>
          <a:xfrm>
            <a:off x="16148125" y="19809694"/>
            <a:ext cx="12147495" cy="6785987"/>
          </a:xfrm>
          <a:prstGeom prst="roundRect">
            <a:avLst>
              <a:gd name="adj" fmla="val 11937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A457432F-46B7-46D1-9B7C-C55E324DAB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0" b="13233"/>
          <a:stretch/>
        </p:blipFill>
        <p:spPr>
          <a:xfrm>
            <a:off x="16148125" y="11587089"/>
            <a:ext cx="12147496" cy="6785987"/>
          </a:xfrm>
          <a:prstGeom prst="roundRect">
            <a:avLst>
              <a:gd name="adj" fmla="val 1075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82E0F156-B86E-4B80-94E1-F346CFE6721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t="5854" r="12305" b="6242"/>
          <a:stretch/>
        </p:blipFill>
        <p:spPr>
          <a:xfrm>
            <a:off x="1455947" y="28134360"/>
            <a:ext cx="13251979" cy="10193881"/>
          </a:xfrm>
          <a:prstGeom prst="roundRect">
            <a:avLst>
              <a:gd name="adj" fmla="val 11083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A6DB2C0D-48EA-4BAD-9777-451FF76A8428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9D90B32-B85B-40EC-A0D4-5272DE394593}"/>
              </a:ext>
            </a:extLst>
          </p:cNvPr>
          <p:cNvSpPr txBox="1"/>
          <p:nvPr/>
        </p:nvSpPr>
        <p:spPr>
          <a:xfrm>
            <a:off x="27503511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0E894A7-FD97-41EE-A764-9648E7030B9B}"/>
              </a:ext>
            </a:extLst>
          </p:cNvPr>
          <p:cNvSpPr txBox="1"/>
          <p:nvPr/>
        </p:nvSpPr>
        <p:spPr>
          <a:xfrm>
            <a:off x="27502153" y="18428150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DE0CEEA-C414-4DF9-9480-58602F0CB563}"/>
              </a:ext>
            </a:extLst>
          </p:cNvPr>
          <p:cNvSpPr txBox="1"/>
          <p:nvPr/>
        </p:nvSpPr>
        <p:spPr>
          <a:xfrm>
            <a:off x="27502153" y="26701211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7D59C7F-2A16-4BB1-BAD5-2D9A62BE97B1}"/>
              </a:ext>
            </a:extLst>
          </p:cNvPr>
          <p:cNvSpPr txBox="1"/>
          <p:nvPr/>
        </p:nvSpPr>
        <p:spPr>
          <a:xfrm>
            <a:off x="14241810" y="3829458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(5)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Benutzerdefiniert</PresentationFormat>
  <Paragraphs>20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Univers</vt:lpstr>
      <vt:lpstr>Wingdings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User</cp:lastModifiedBy>
  <cp:revision>595</cp:revision>
  <cp:lastPrinted>2013-11-07T10:24:37Z</cp:lastPrinted>
  <dcterms:created xsi:type="dcterms:W3CDTF">2010-03-29T08:35:48Z</dcterms:created>
  <dcterms:modified xsi:type="dcterms:W3CDTF">2021-10-28T08:35:44Z</dcterms:modified>
</cp:coreProperties>
</file>